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60" r:id="rId4"/>
    <p:sldId id="257" r:id="rId5"/>
    <p:sldId id="262" r:id="rId6"/>
    <p:sldId id="263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5"/>
    <p:restoredTop sz="94654"/>
  </p:normalViewPr>
  <p:slideViewPr>
    <p:cSldViewPr snapToGrid="0">
      <p:cViewPr varScale="1">
        <p:scale>
          <a:sx n="105" d="100"/>
          <a:sy n="105" d="100"/>
        </p:scale>
        <p:origin x="18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32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58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76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70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71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17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017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57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24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8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02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1E2658-6EE8-334A-B82A-9115C367F8FD}" type="datetimeFigureOut">
              <a:rPr lang="tr-TR" smtClean="0"/>
              <a:t>27.07.2026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817C6E-7342-FC41-B0A2-07C461D5D4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38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6177DDE3-6CC7-3377-74C2-E7C6CDDEDEA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CB9F68B-E1BC-52E7-3E3D-574FB86FAEAB}"/>
              </a:ext>
            </a:extLst>
          </p:cNvPr>
          <p:cNvSpPr txBox="1"/>
          <p:nvPr/>
        </p:nvSpPr>
        <p:spPr>
          <a:xfrm>
            <a:off x="2214655" y="719328"/>
            <a:ext cx="4714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Aylık Toplantıları Özet Tablo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6077A1E-FA11-A30F-0C18-649982B26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" y="1532893"/>
            <a:ext cx="7635240" cy="5227536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34465C5-9EDB-0933-E251-E59AD9ADF63D}"/>
              </a:ext>
            </a:extLst>
          </p:cNvPr>
          <p:cNvSpPr txBox="1"/>
          <p:nvPr/>
        </p:nvSpPr>
        <p:spPr>
          <a:xfrm>
            <a:off x="4901660" y="4458275"/>
            <a:ext cx="33785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7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Sn.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A216FBB-0657-3394-BCBD-CB3E74E49C9B}"/>
              </a:ext>
            </a:extLst>
          </p:cNvPr>
          <p:cNvSpPr txBox="1"/>
          <p:nvPr/>
        </p:nvSpPr>
        <p:spPr>
          <a:xfrm>
            <a:off x="4901660" y="5938617"/>
            <a:ext cx="33785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7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Sn.</a:t>
            </a:r>
          </a:p>
        </p:txBody>
      </p:sp>
    </p:spTree>
    <p:extLst>
      <p:ext uri="{BB962C8B-B14F-4D97-AF65-F5344CB8AC3E}">
        <p14:creationId xmlns:p14="http://schemas.microsoft.com/office/powerpoint/2010/main" val="2618896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5B40-CD1F-08F5-2B9A-49B650FC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279BF99A-AF70-ECF3-BFDF-8AFE478FE5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08357CD-1519-FDDE-20C5-4E6C0B2D6700}"/>
              </a:ext>
            </a:extLst>
          </p:cNvPr>
          <p:cNvSpPr txBox="1"/>
          <p:nvPr/>
        </p:nvSpPr>
        <p:spPr>
          <a:xfrm>
            <a:off x="2273165" y="719328"/>
            <a:ext cx="459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Aylık Toplantıları Konuşma Süreleri Özet Tablo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6AD3207-B9FE-55D1-4564-E83A0D46D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750" y="1657501"/>
            <a:ext cx="6445911" cy="48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1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A50D-65A3-66DB-E0D2-FB9013BF5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03F9099B-6A3F-187E-5AAB-553EE298E44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AB33D26A-2ACE-F73F-A27B-0512A4F37230}"/>
              </a:ext>
            </a:extLst>
          </p:cNvPr>
          <p:cNvSpPr txBox="1"/>
          <p:nvPr/>
        </p:nvSpPr>
        <p:spPr>
          <a:xfrm>
            <a:off x="2273165" y="719328"/>
            <a:ext cx="459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Aylık Toplantıları Konuşma Süreleri Özet Tablo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1AC223B-8BC8-8C8D-AC02-04B2E45D2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114" y="1557683"/>
            <a:ext cx="6297398" cy="517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4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5E352-4A5B-78F8-C1E2-6D4AD2F6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EBCCE3EA-435D-71A0-3496-E58BFAFA795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3BE545C-7C1C-E95A-ADCD-479A9412C974}"/>
              </a:ext>
            </a:extLst>
          </p:cNvPr>
          <p:cNvSpPr txBox="1"/>
          <p:nvPr/>
        </p:nvSpPr>
        <p:spPr>
          <a:xfrm>
            <a:off x="2273166" y="426720"/>
            <a:ext cx="459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Demografik Dağılım Verileri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8B3CEAD-0369-7C32-ECD1-4F6D0B06F62C}"/>
              </a:ext>
            </a:extLst>
          </p:cNvPr>
          <p:cNvSpPr txBox="1"/>
          <p:nvPr/>
        </p:nvSpPr>
        <p:spPr>
          <a:xfrm>
            <a:off x="1850742" y="5244658"/>
            <a:ext cx="844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Ortalama</a:t>
            </a:r>
          </a:p>
          <a:p>
            <a:pPr algn="ctr"/>
            <a:r>
              <a:rPr lang="tr-T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68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205E7587-B29F-EE80-51EA-B1AB3C0D8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1817"/>
            <a:ext cx="4424345" cy="3054361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31022861-8BDD-D105-EDCF-E53DFC3B7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670" y="1901816"/>
            <a:ext cx="4802330" cy="3054361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96AAC8C-CF6B-B2A1-B72F-E1E3381FFCF8}"/>
              </a:ext>
            </a:extLst>
          </p:cNvPr>
          <p:cNvSpPr txBox="1"/>
          <p:nvPr/>
        </p:nvSpPr>
        <p:spPr>
          <a:xfrm>
            <a:off x="6174766" y="5244658"/>
            <a:ext cx="844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Ortalama</a:t>
            </a:r>
          </a:p>
          <a:p>
            <a:pPr algn="ctr"/>
            <a:r>
              <a:rPr lang="tr-T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67</a:t>
            </a:r>
          </a:p>
        </p:txBody>
      </p:sp>
    </p:spTree>
    <p:extLst>
      <p:ext uri="{BB962C8B-B14F-4D97-AF65-F5344CB8AC3E}">
        <p14:creationId xmlns:p14="http://schemas.microsoft.com/office/powerpoint/2010/main" val="40909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E287B-1BB4-FECE-49B8-E32221C13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D50CB845-9E10-CB56-05CF-D15ABBA1E4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45047A77-2EF0-10F4-AE55-165241B89B01}"/>
              </a:ext>
            </a:extLst>
          </p:cNvPr>
          <p:cNvSpPr txBox="1"/>
          <p:nvPr/>
        </p:nvSpPr>
        <p:spPr>
          <a:xfrm>
            <a:off x="2273166" y="426720"/>
            <a:ext cx="459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Demografik Dağılım Verileri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25252442-FF94-2218-8798-2699D4BD7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5757"/>
            <a:ext cx="4355432" cy="309078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FBABC6B-CF35-FBF8-2695-B6E0E87B3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163" y="2125757"/>
            <a:ext cx="4913837" cy="309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38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1E4B6-FE39-4C69-1C7B-13FB298E0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3C85F61A-C05A-7BD7-9FF6-D8CB0BDD71B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3217C46-897E-ECF1-6B64-1507EDBEE4D5}"/>
              </a:ext>
            </a:extLst>
          </p:cNvPr>
          <p:cNvSpPr txBox="1"/>
          <p:nvPr/>
        </p:nvSpPr>
        <p:spPr>
          <a:xfrm>
            <a:off x="2273166" y="426720"/>
            <a:ext cx="459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Demografik Dağılım Verileri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CC52A64-68BD-9AB5-1ADF-15994ADFA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850" y="1913507"/>
            <a:ext cx="5779509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6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A6810-3317-C748-28B3-3824E6B32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logo-2.png">
            <a:extLst>
              <a:ext uri="{FF2B5EF4-FFF2-40B4-BE49-F238E27FC236}">
                <a16:creationId xmlns:a16="http://schemas.microsoft.com/office/drawing/2014/main" id="{389D531F-564A-EE31-7985-4E5F153639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309599"/>
            <a:ext cx="1024200" cy="114300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CCDAF04-F576-506F-F626-85CD0D0898E9}"/>
              </a:ext>
            </a:extLst>
          </p:cNvPr>
          <p:cNvSpPr txBox="1"/>
          <p:nvPr/>
        </p:nvSpPr>
        <p:spPr>
          <a:xfrm>
            <a:off x="2273166" y="426720"/>
            <a:ext cx="459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Divan Kurulu 2025 Haziran-2026 Mayıs Dönemi</a:t>
            </a:r>
          </a:p>
          <a:p>
            <a:pPr algn="ctr" fontAlgn="ctr">
              <a:buNone/>
            </a:pPr>
            <a:r>
              <a:rPr lang="tr-TR" b="1" dirty="0">
                <a:solidFill>
                  <a:srgbClr val="FFC000"/>
                </a:solidFill>
                <a:latin typeface="Aptos Narrow" panose="020B0004020202020204" pitchFamily="34" charset="0"/>
              </a:rPr>
              <a:t>Yeni Üye Katılım İstatistiği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6D5DBA8-3B15-39EE-1D2D-7E705829C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149" y="1749872"/>
            <a:ext cx="6092406" cy="391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02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79</Words>
  <Application>Microsoft Office PowerPoint</Application>
  <PresentationFormat>Ekran Gösterisi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Aptos Narrow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Tüzmen</dc:creator>
  <cp:lastModifiedBy>Berfin Bildirici</cp:lastModifiedBy>
  <cp:revision>7</cp:revision>
  <dcterms:created xsi:type="dcterms:W3CDTF">2025-11-12T08:14:19Z</dcterms:created>
  <dcterms:modified xsi:type="dcterms:W3CDTF">2026-07-27T09:02:08Z</dcterms:modified>
</cp:coreProperties>
</file>